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13"/>
  </p:handoutMasterIdLst>
  <p:sldIdLst>
    <p:sldId id="267" r:id="rId2"/>
    <p:sldId id="256" r:id="rId3"/>
    <p:sldId id="262" r:id="rId4"/>
    <p:sldId id="257" r:id="rId5"/>
    <p:sldId id="258" r:id="rId6"/>
    <p:sldId id="259" r:id="rId7"/>
    <p:sldId id="260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10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8EF7A1-634B-4C48-AA2F-C743BB74EEF5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B2290A-1B7B-4437-B832-3EF2539262D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B7AB-2895-4346-AC6A-DF148DB72FA7}" type="datetimeFigureOut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9CFAA-FEA0-4241-BF72-E4DB7D0F73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B7AB-2895-4346-AC6A-DF148DB72FA7}" type="datetimeFigureOut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9CFAA-FEA0-4241-BF72-E4DB7D0F73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B7AB-2895-4346-AC6A-DF148DB72FA7}" type="datetimeFigureOut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9CFAA-FEA0-4241-BF72-E4DB7D0F73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B7AB-2895-4346-AC6A-DF148DB72FA7}" type="datetimeFigureOut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9CFAA-FEA0-4241-BF72-E4DB7D0F73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B7AB-2895-4346-AC6A-DF148DB72FA7}" type="datetimeFigureOut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9CFAA-FEA0-4241-BF72-E4DB7D0F73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B7AB-2895-4346-AC6A-DF148DB72FA7}" type="datetimeFigureOut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9CFAA-FEA0-4241-BF72-E4DB7D0F73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B7AB-2895-4346-AC6A-DF148DB72FA7}" type="datetimeFigureOut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9CFAA-FEA0-4241-BF72-E4DB7D0F73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B7AB-2895-4346-AC6A-DF148DB72FA7}" type="datetimeFigureOut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59CFAA-FEA0-4241-BF72-E4DB7D0F735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B7AB-2895-4346-AC6A-DF148DB72FA7}" type="datetimeFigureOut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9CFAA-FEA0-4241-BF72-E4DB7D0F73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B7AB-2895-4346-AC6A-DF148DB72FA7}" type="datetimeFigureOut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5659CFAA-FEA0-4241-BF72-E4DB7D0F73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304B7AB-2895-4346-AC6A-DF148DB72FA7}" type="datetimeFigureOut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9CFAA-FEA0-4241-BF72-E4DB7D0F73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304B7AB-2895-4346-AC6A-DF148DB72FA7}" type="datetimeFigureOut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659CFAA-FEA0-4241-BF72-E4DB7D0F73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 descr="http://www.legendsofkansas.com/indians/Chief%20Tecumseh,%20Shawne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was Tecumseh Most Known for?</a:t>
            </a:r>
          </a:p>
          <a:p>
            <a:endParaRPr lang="en-US" dirty="0" smtClean="0"/>
          </a:p>
          <a:p>
            <a:r>
              <a:rPr lang="en-US" dirty="0" smtClean="0"/>
              <a:t>A. The War of 1812.</a:t>
            </a:r>
          </a:p>
          <a:p>
            <a:r>
              <a:rPr lang="en-US" dirty="0" smtClean="0"/>
              <a:t>B. Being related to his brother, The Prophet.</a:t>
            </a:r>
          </a:p>
          <a:p>
            <a:r>
              <a:rPr lang="en-US" dirty="0" smtClean="0"/>
              <a:t>C. His confederacy.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Last Question!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many warriors did he have stationed at Tippecanoe?</a:t>
            </a:r>
          </a:p>
          <a:p>
            <a:endParaRPr lang="en-US" dirty="0" smtClean="0"/>
          </a:p>
          <a:p>
            <a:r>
              <a:rPr lang="en-US" dirty="0" smtClean="0"/>
              <a:t>A. 1,000</a:t>
            </a:r>
          </a:p>
          <a:p>
            <a:r>
              <a:rPr lang="en-US" dirty="0" smtClean="0"/>
              <a:t>B. 800</a:t>
            </a:r>
          </a:p>
          <a:p>
            <a:r>
              <a:rPr lang="en-US" dirty="0" smtClean="0"/>
              <a:t>C. Just over 700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3352" y="3733800"/>
            <a:ext cx="6480048" cy="2301240"/>
          </a:xfrm>
        </p:spPr>
        <p:txBody>
          <a:bodyPr/>
          <a:lstStyle/>
          <a:p>
            <a:r>
              <a:rPr lang="en-US" dirty="0" smtClean="0"/>
              <a:t>Tecumseh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Shooting Star</a:t>
            </a:r>
          </a:p>
          <a:p>
            <a:r>
              <a:rPr lang="en-US" dirty="0" smtClean="0"/>
              <a:t>By: Ben Bruni</a:t>
            </a:r>
            <a:endParaRPr lang="en-US" dirty="0"/>
          </a:p>
        </p:txBody>
      </p:sp>
      <p:pic>
        <p:nvPicPr>
          <p:cNvPr id="1026" name="Picture 2" descr="http://www.legendsofkansas.com/indians/Chief%20Tecumseh,%20Shawne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3409100" cy="3886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en.academic.ru/pictures/enwiki/84/Tecumse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34150" y="0"/>
            <a:ext cx="2609850" cy="32004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The student should be able to describe what Tecumseh was most known for?</a:t>
            </a:r>
          </a:p>
          <a:p>
            <a:endParaRPr lang="en-US" b="1" dirty="0"/>
          </a:p>
          <a:p>
            <a:endParaRPr lang="en-US" b="1" dirty="0" smtClean="0"/>
          </a:p>
          <a:p>
            <a:r>
              <a:rPr lang="en-US" b="1" dirty="0" smtClean="0"/>
              <a:t>Answer- He was most known for his confederacy.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Beginning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  <a:p>
            <a:r>
              <a:rPr lang="en-US" dirty="0" smtClean="0"/>
              <a:t>Had a brother named Tenskwatawa or otherwise known as The Prophet.</a:t>
            </a:r>
            <a:endParaRPr lang="en-US" dirty="0"/>
          </a:p>
        </p:txBody>
      </p:sp>
      <p:pic>
        <p:nvPicPr>
          <p:cNvPr id="13314" name="Picture 2" descr="http://xoomer.virgilio.it/vminerva/Tenskwa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CF0"/>
              </a:clrFrom>
              <a:clrTo>
                <a:srgbClr val="FFFCF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48400" y="3657600"/>
            <a:ext cx="2286000" cy="2239192"/>
          </a:xfrm>
          <a:prstGeom prst="rect">
            <a:avLst/>
          </a:prstGeom>
          <a:noFill/>
        </p:spPr>
      </p:pic>
      <p:sp>
        <p:nvSpPr>
          <p:cNvPr id="10" name="Right Arrow 9"/>
          <p:cNvSpPr/>
          <p:nvPr/>
        </p:nvSpPr>
        <p:spPr>
          <a:xfrm>
            <a:off x="609600" y="4800600"/>
            <a:ext cx="990600" cy="484632"/>
          </a:xfrm>
          <a:prstGeom prst="rightArrow">
            <a:avLst>
              <a:gd name="adj1" fmla="val 50000"/>
              <a:gd name="adj2" fmla="val 100690"/>
            </a:avLst>
          </a:prstGeom>
          <a:scene3d>
            <a:camera prst="orthographicFront"/>
            <a:lightRig rig="contrasting" dir="t"/>
          </a:scene3d>
          <a:sp3d extrusionH="76200" contourW="12700" prstMaterial="dkEdge">
            <a:bevelT w="101600" prst="riblet"/>
            <a:bevelB prst="slope"/>
            <a:extrusionClr>
              <a:schemeClr val="accent2">
                <a:lumMod val="75000"/>
              </a:schemeClr>
            </a:extrusionClr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354 -0.0537 0.12708 -0.10717 0.16128 -0.08819 C 0.19548 -0.06921 0.17187 0.10996 0.20486 0.11389 C 0.23785 0.11783 0.32916 -0.06805 0.35955 -0.06458 C 0.38976 -0.06111 0.35226 0.12153 0.38698 0.13542 C 0.42153 0.14931 0.53437 0.04167 0.56771 0.01921 C 0.60104 -0.00324 0.58385 0.00324 0.58698 0 " pathEditMode="relative" ptsTypes="aaaaa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Prophet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/>
          </a:p>
        </p:txBody>
      </p:sp>
      <p:pic>
        <p:nvPicPr>
          <p:cNvPr id="10242" name="Picture 2" descr="http://www.canata.ca/images/a/ab/PROPH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676400"/>
            <a:ext cx="3810000" cy="43205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Confederacy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218" name="Picture 2" descr="http://www.mywarof1812.com/images/battles/tecumseh%27swa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447800"/>
            <a:ext cx="5943600" cy="4810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War of 1812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 smtClean="0"/>
          </a:p>
        </p:txBody>
      </p:sp>
      <p:pic>
        <p:nvPicPr>
          <p:cNvPr id="2050" name="Picture 2" descr="http://www.glogster.com/media/3/8/6/73/80673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447800"/>
            <a:ext cx="6477000" cy="4857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Tecumseh Lived only 45 years, he was born In March 1768 and died October 5</a:t>
            </a:r>
            <a:r>
              <a:rPr lang="en-US" baseline="30000" dirty="0" smtClean="0"/>
              <a:t>th</a:t>
            </a:r>
            <a:r>
              <a:rPr lang="en-US" dirty="0" smtClean="0"/>
              <a:t> 1813.</a:t>
            </a:r>
          </a:p>
          <a:p>
            <a:r>
              <a:rPr lang="en-US" dirty="0" smtClean="0"/>
              <a:t>Tecumseh will always be remembered for his great confederacy and also his effort in the War of 1812.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Quiz Time!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was </a:t>
            </a:r>
            <a:r>
              <a:rPr lang="en-US" smtClean="0"/>
              <a:t>Tecumseh’s brothers real </a:t>
            </a:r>
            <a:r>
              <a:rPr lang="en-US" dirty="0" smtClean="0"/>
              <a:t>name?</a:t>
            </a:r>
          </a:p>
          <a:p>
            <a:endParaRPr lang="en-US" dirty="0" smtClean="0"/>
          </a:p>
          <a:p>
            <a:r>
              <a:rPr lang="en-US" dirty="0" smtClean="0"/>
              <a:t>A. Tenskawatwa.</a:t>
            </a:r>
          </a:p>
          <a:p>
            <a:r>
              <a:rPr lang="en-US" dirty="0" smtClean="0"/>
              <a:t>B. The Prophet.</a:t>
            </a:r>
          </a:p>
          <a:p>
            <a:r>
              <a:rPr lang="en-US" dirty="0" smtClean="0"/>
              <a:t>C. The Sitting Bull.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91</TotalTime>
  <Words>172</Words>
  <Application>Microsoft Office PowerPoint</Application>
  <PresentationFormat>On-screen Show (4:3)</PresentationFormat>
  <Paragraphs>35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Technic</vt:lpstr>
      <vt:lpstr>Slide 1</vt:lpstr>
      <vt:lpstr>Tecumseh </vt:lpstr>
      <vt:lpstr>Objective </vt:lpstr>
      <vt:lpstr>The Beginning </vt:lpstr>
      <vt:lpstr>The Prophet</vt:lpstr>
      <vt:lpstr>The Confederacy</vt:lpstr>
      <vt:lpstr>The War of 1812</vt:lpstr>
      <vt:lpstr>Slide 8</vt:lpstr>
      <vt:lpstr>Quiz Time!</vt:lpstr>
      <vt:lpstr>Question 2</vt:lpstr>
      <vt:lpstr>Last Question!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Tecumseh</dc:title>
  <dc:creator>nstarzynski</dc:creator>
  <cp:lastModifiedBy>Ben</cp:lastModifiedBy>
  <cp:revision>15</cp:revision>
  <dcterms:created xsi:type="dcterms:W3CDTF">2011-01-27T15:03:09Z</dcterms:created>
  <dcterms:modified xsi:type="dcterms:W3CDTF">2011-03-04T00:15:15Z</dcterms:modified>
</cp:coreProperties>
</file>